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69" r:id="rId17"/>
    <p:sldId id="274" r:id="rId18"/>
    <p:sldId id="292" r:id="rId19"/>
    <p:sldId id="285" r:id="rId20"/>
    <p:sldId id="293" r:id="rId21"/>
    <p:sldId id="291" r:id="rId22"/>
    <p:sldId id="278" r:id="rId23"/>
    <p:sldId id="289" r:id="rId24"/>
    <p:sldId id="290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Arita Buri Bold" panose="020B0600000101010101" charset="-127"/>
      <p:regular r:id="rId32"/>
    </p:embeddedFont>
    <p:embeddedFont>
      <p:font typeface="Tlab 돋움 레귤러 Bold" panose="020B0600000101010101" charset="-127"/>
      <p:regular r:id="rId33"/>
      <p:bold r:id="rId34"/>
    </p:embeddedFont>
    <p:embeddedFont>
      <p:font typeface="Cabin Bold" panose="020B0600000101010101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lab 돋움 레귤러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1691</Words>
  <Application>Microsoft Office PowerPoint</Application>
  <PresentationFormat>사용자 지정</PresentationFormat>
  <Paragraphs>262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Arita Buri Bold</vt:lpstr>
      <vt:lpstr>Tlab 돋움 레귤러 Bold</vt:lpstr>
      <vt:lpstr>Apple SD Gothic Neo</vt:lpstr>
      <vt:lpstr>Arial</vt:lpstr>
      <vt:lpstr>Cabin Bold</vt:lpstr>
      <vt:lpstr>Calibri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76</cp:revision>
  <dcterms:created xsi:type="dcterms:W3CDTF">2006-08-16T00:00:00Z</dcterms:created>
  <dcterms:modified xsi:type="dcterms:W3CDTF">2025-06-25T03:57:11Z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